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6" Type="http://schemas.openxmlformats.org/officeDocument/2006/relationships/viewProps" Target="viewProps.xml" /><Relationship Id="rId65" Type="http://schemas.openxmlformats.org/officeDocument/2006/relationships/presProps" Target="presProps.xml" /><Relationship Id="rId1" Type="http://schemas.openxmlformats.org/officeDocument/2006/relationships/slideMaster" Target="slideMasters/slideMaster1.xml" /><Relationship Id="rId68" Type="http://schemas.openxmlformats.org/officeDocument/2006/relationships/tableStyles" Target="tableStyles.xml" /><Relationship Id="rId67"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Neo4J (distribuito (?))</a:t>
            </a:r>
          </a:p>
          <a:p>
            <a:pPr lvl="1"/>
            <a:r>
              <a:rPr/>
              <a:t>PostgreSQL + Apache AGE + TimescaleDB</a:t>
            </a:r>
          </a:p>
          <a:p>
            <a:pPr lvl="0"/>
            <a:r>
              <a:rPr/>
              <a:t>Dataset:</a:t>
            </a:r>
          </a:p>
          <a:p>
            <a:pPr lvl="1"/>
            <a:r>
              <a:rPr>
                <a:hlinkClick r:id="rId4"/>
              </a:rPr>
              <a:t>SmartBench @ VLDB 2020</a:t>
            </a:r>
          </a:p>
          <a:p>
            <a:pPr lvl="1"/>
            <a:r>
              <a:rPr/>
              <a:t>Agritech (?)</a:t>
            </a:r>
          </a:p>
        </p:txBody>
      </p:sp>
      <p:sp>
        <p:nvSpPr>
          <p:cNvPr id="4" name="Content Placeholder 3"/>
          <p:cNvSpPr>
            <a:spLocks noGrp="1"/>
          </p:cNvSpPr>
          <p:nvPr>
            <p:ph idx="2" sz="half"/>
          </p:nvPr>
        </p:nvSpPr>
        <p:spPr/>
        <p:txBody>
          <a:bodyPr/>
          <a:lstStyle/>
          <a:p>
            <a:pPr lvl="0"/>
            <a:r>
              <a:rPr/>
              <a:t>Evaluation aspects:</a:t>
            </a:r>
          </a:p>
          <a:p>
            <a:pPr lvl="1" indent="-342900" marL="685800">
              <a:buAutoNum type="arabicPeriod"/>
            </a:pPr>
            <a:r>
              <a:rPr/>
              <a:t>Ingestion latency</a:t>
            </a:r>
          </a:p>
          <a:p>
            <a:pPr lvl="2"/>
            <a:r>
              <a:rPr/>
              <a:t>Rows x second</a:t>
            </a:r>
          </a:p>
          <a:p>
            <a:pPr lvl="1" indent="-342900" marL="685800">
              <a:buAutoNum type="arabicPeriod"/>
            </a:pPr>
            <a:r>
              <a:rPr/>
              <a:t>Storage consumption</a:t>
            </a:r>
          </a:p>
          <a:p>
            <a:pPr lvl="1" indent="-342900" marL="685800">
              <a:buAutoNum type="arabicPeriod"/>
            </a:pPr>
            <a:r>
              <a:rPr/>
              <a:t>Query performances</a:t>
            </a:r>
          </a:p>
          <a:p>
            <a:pPr lvl="2"/>
            <a:r>
              <a:rPr/>
              <a:t>Expressivity:</a:t>
            </a:r>
          </a:p>
          <a:p>
            <a:pPr lvl="3"/>
            <a:r>
              <a:rPr/>
              <a:t>Graph -&gt; TS</a:t>
            </a:r>
          </a:p>
          <a:p>
            <a:pPr lvl="3"/>
            <a:r>
              <a:rPr/>
              <a:t>TS -&gt; Graph</a:t>
            </a:r>
          </a:p>
          <a:p>
            <a:pPr lvl="3"/>
            <a:r>
              <a:rPr/>
              <a:t>Graph -&gt; TS -&gt; Graph</a:t>
            </a:r>
          </a:p>
          <a:p>
            <a:pPr lvl="2"/>
            <a:r>
              <a:rPr/>
              <a:t>Spatial contains queries</a:t>
            </a:r>
          </a:p>
          <a:p>
            <a:pPr lvl="3"/>
            <a:r>
              <a:rPr/>
              <a:t>Spatial Join</a:t>
            </a:r>
          </a:p>
          <a:p>
            <a:pPr lvl="3"/>
            <a:r>
              <a:rPr/>
              <a:t>Edges Join</a:t>
            </a:r>
          </a:p>
          <a:p>
            <a:pPr lvl="2"/>
            <a:r>
              <a:rPr/>
              <a:t>Performance (ms)</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2025-05-21T08:28:36Z</dcterms:created>
  <dcterms:modified xsi:type="dcterms:W3CDTF">2025-05-21T08:28:36Z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